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564360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Уважаемые родители!</a:t>
            </a:r>
            <a:br>
              <a:rPr lang="ru-RU" dirty="0" smtClean="0"/>
            </a:br>
            <a:r>
              <a:rPr lang="ru-RU" dirty="0" smtClean="0"/>
              <a:t>Предлагаю вашему вниманию дидактические игры и загадки про садовые и лесные ягоды.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592933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00562" cy="6857999"/>
          </a:xfrm>
        </p:spPr>
      </p:pic>
      <p:pic>
        <p:nvPicPr>
          <p:cNvPr id="5" name="Рисунок 4" descr="img6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0"/>
            <a:ext cx="4643438" cy="3214686"/>
          </a:xfrm>
          <a:prstGeom prst="rect">
            <a:avLst/>
          </a:prstGeom>
        </p:spPr>
      </p:pic>
      <p:pic>
        <p:nvPicPr>
          <p:cNvPr id="6" name="Рисунок 5" descr="img4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214687"/>
            <a:ext cx="4643438" cy="36433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 теперь назови ягоды по порядку, начиная с первой</a:t>
            </a:r>
            <a:endParaRPr lang="ru-RU" dirty="0"/>
          </a:p>
        </p:txBody>
      </p:sp>
      <p:pic>
        <p:nvPicPr>
          <p:cNvPr id="4" name="Содержимое 3" descr="img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3498"/>
            <a:ext cx="9144000" cy="557450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3286148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Спасибо </a:t>
            </a:r>
            <a:br>
              <a:rPr lang="ru-RU" sz="9600" dirty="0" smtClean="0"/>
            </a:br>
            <a:r>
              <a:rPr lang="ru-RU" sz="9600" dirty="0" smtClean="0"/>
              <a:t>за внимание!</a:t>
            </a:r>
            <a:endParaRPr lang="ru-RU" sz="9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1470" y="0"/>
            <a:ext cx="9239284" cy="686238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1470" y="0"/>
            <a:ext cx="9215470" cy="685799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pPr algn="ctr"/>
            <a:r>
              <a:rPr lang="ru-RU" dirty="0" smtClean="0"/>
              <a:t>Пальчиковая гимнастика</a:t>
            </a:r>
            <a:endParaRPr lang="ru-RU" dirty="0"/>
          </a:p>
        </p:txBody>
      </p:sp>
      <p:pic>
        <p:nvPicPr>
          <p:cNvPr id="4" name="Содержимое 3" descr="img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62"/>
            <a:ext cx="91440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</TotalTime>
  <Words>15</Words>
  <PresentationFormat>Экран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Уважаемые родители! Предлагаю вашему вниманию дидактические игры и загадки про садовые и лесные ягоды.</vt:lpstr>
      <vt:lpstr>Слайд 2</vt:lpstr>
      <vt:lpstr>Слайд 3</vt:lpstr>
      <vt:lpstr>Слайд 4</vt:lpstr>
      <vt:lpstr>Слайд 5</vt:lpstr>
      <vt:lpstr>Слайд 6</vt:lpstr>
      <vt:lpstr>Слайд 7</vt:lpstr>
      <vt:lpstr>Пальчиковая гимнастика</vt:lpstr>
      <vt:lpstr>Слайд 9</vt:lpstr>
      <vt:lpstr>Слайд 10</vt:lpstr>
      <vt:lpstr>Слайд 11</vt:lpstr>
      <vt:lpstr>А теперь назови ягоды по порядку, начиная с первой</vt:lpstr>
      <vt:lpstr>              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родители! Предлагаю вашему вниманию дидактические игры и загадки про садовые и лесные ягоды.</dc:title>
  <dc:creator>пк</dc:creator>
  <cp:lastModifiedBy>пк</cp:lastModifiedBy>
  <cp:revision>9</cp:revision>
  <dcterms:created xsi:type="dcterms:W3CDTF">2020-04-17T16:17:37Z</dcterms:created>
  <dcterms:modified xsi:type="dcterms:W3CDTF">2020-04-17T17:42:42Z</dcterms:modified>
</cp:coreProperties>
</file>